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F1643-D328-402B-BE13-4E0A268BF0C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81A12A1-7B58-4057-AEC5-F43054A312E0}">
      <dgm:prSet/>
      <dgm:spPr/>
      <dgm:t>
        <a:bodyPr/>
        <a:lstStyle/>
        <a:p>
          <a:pPr>
            <a:lnSpc>
              <a:spcPct val="100000"/>
            </a:lnSpc>
            <a:defRPr cap="all"/>
          </a:pPr>
          <a:r>
            <a:rPr lang="en-GB" dirty="0"/>
            <a:t>To optimise the space used for farming</a:t>
          </a:r>
          <a:endParaRPr lang="en-US" dirty="0"/>
        </a:p>
      </dgm:t>
    </dgm:pt>
    <dgm:pt modelId="{8BECD504-FE17-438E-BE2D-35512B17BB26}" type="parTrans" cxnId="{AB48CB9C-1FC5-490B-B6C3-27472863EC35}">
      <dgm:prSet/>
      <dgm:spPr/>
      <dgm:t>
        <a:bodyPr/>
        <a:lstStyle/>
        <a:p>
          <a:endParaRPr lang="en-US"/>
        </a:p>
      </dgm:t>
    </dgm:pt>
    <dgm:pt modelId="{C0689082-41C6-463C-BAF1-8CC41C047ED2}" type="sibTrans" cxnId="{AB48CB9C-1FC5-490B-B6C3-27472863EC35}">
      <dgm:prSet/>
      <dgm:spPr/>
      <dgm:t>
        <a:bodyPr/>
        <a:lstStyle/>
        <a:p>
          <a:endParaRPr lang="en-US"/>
        </a:p>
      </dgm:t>
    </dgm:pt>
    <dgm:pt modelId="{998F36C1-4A91-4215-AB95-3152C4AC54A1}">
      <dgm:prSet/>
      <dgm:spPr/>
      <dgm:t>
        <a:bodyPr/>
        <a:lstStyle/>
        <a:p>
          <a:pPr>
            <a:lnSpc>
              <a:spcPct val="100000"/>
            </a:lnSpc>
            <a:defRPr cap="all"/>
          </a:pPr>
          <a:r>
            <a:rPr lang="en-GB" dirty="0"/>
            <a:t>To increase the productivity of cultivation</a:t>
          </a:r>
          <a:endParaRPr lang="en-US" dirty="0"/>
        </a:p>
      </dgm:t>
    </dgm:pt>
    <dgm:pt modelId="{86800A86-0943-4147-A9D9-E47EC6F1B6F4}" type="parTrans" cxnId="{D654D5FC-DDC2-4414-BC03-6BC258CADA84}">
      <dgm:prSet/>
      <dgm:spPr/>
      <dgm:t>
        <a:bodyPr/>
        <a:lstStyle/>
        <a:p>
          <a:endParaRPr lang="en-US"/>
        </a:p>
      </dgm:t>
    </dgm:pt>
    <dgm:pt modelId="{1E502943-7CC1-4FF9-BB84-FC37F856966A}" type="sibTrans" cxnId="{D654D5FC-DDC2-4414-BC03-6BC258CADA84}">
      <dgm:prSet/>
      <dgm:spPr/>
      <dgm:t>
        <a:bodyPr/>
        <a:lstStyle/>
        <a:p>
          <a:endParaRPr lang="en-US"/>
        </a:p>
      </dgm:t>
    </dgm:pt>
    <dgm:pt modelId="{91E61BF2-91FF-45DD-98A9-FD18DC3184F9}" type="pres">
      <dgm:prSet presAssocID="{52FF1643-D328-402B-BE13-4E0A268BF0C0}" presName="root" presStyleCnt="0">
        <dgm:presLayoutVars>
          <dgm:dir/>
          <dgm:resizeHandles val="exact"/>
        </dgm:presLayoutVars>
      </dgm:prSet>
      <dgm:spPr/>
    </dgm:pt>
    <dgm:pt modelId="{FB9C5618-E929-4AD8-8413-2F7A713DA37E}" type="pres">
      <dgm:prSet presAssocID="{981A12A1-7B58-4057-AEC5-F43054A312E0}" presName="compNode" presStyleCnt="0"/>
      <dgm:spPr/>
    </dgm:pt>
    <dgm:pt modelId="{1C82626D-C588-40DA-A8D3-6D2AE1EA998B}" type="pres">
      <dgm:prSet presAssocID="{981A12A1-7B58-4057-AEC5-F43054A312E0}" presName="iconBgRect" presStyleLbl="bgShp" presStyleIdx="0" presStyleCnt="2"/>
      <dgm:spPr/>
    </dgm:pt>
    <dgm:pt modelId="{1A7DE657-676F-4597-B7EC-18035992EFCC}" type="pres">
      <dgm:prSet presAssocID="{981A12A1-7B58-4057-AEC5-F43054A312E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rm scene"/>
        </a:ext>
      </dgm:extLst>
    </dgm:pt>
    <dgm:pt modelId="{EA68702E-2C91-43C3-A7F3-45F79CFEECF3}" type="pres">
      <dgm:prSet presAssocID="{981A12A1-7B58-4057-AEC5-F43054A312E0}" presName="spaceRect" presStyleCnt="0"/>
      <dgm:spPr/>
    </dgm:pt>
    <dgm:pt modelId="{533C5797-C152-4EF7-B827-7792028F047D}" type="pres">
      <dgm:prSet presAssocID="{981A12A1-7B58-4057-AEC5-F43054A312E0}" presName="textRect" presStyleLbl="revTx" presStyleIdx="0" presStyleCnt="2">
        <dgm:presLayoutVars>
          <dgm:chMax val="1"/>
          <dgm:chPref val="1"/>
        </dgm:presLayoutVars>
      </dgm:prSet>
      <dgm:spPr/>
    </dgm:pt>
    <dgm:pt modelId="{4E573C68-F62B-4444-8365-782590DF8D94}" type="pres">
      <dgm:prSet presAssocID="{C0689082-41C6-463C-BAF1-8CC41C047ED2}" presName="sibTrans" presStyleCnt="0"/>
      <dgm:spPr/>
    </dgm:pt>
    <dgm:pt modelId="{AA3B5AD0-CD22-479B-91B7-059E4A8FA67F}" type="pres">
      <dgm:prSet presAssocID="{998F36C1-4A91-4215-AB95-3152C4AC54A1}" presName="compNode" presStyleCnt="0"/>
      <dgm:spPr/>
    </dgm:pt>
    <dgm:pt modelId="{F5D7C50F-BB3B-46C9-8951-C446D4977A0B}" type="pres">
      <dgm:prSet presAssocID="{998F36C1-4A91-4215-AB95-3152C4AC54A1}" presName="iconBgRect" presStyleLbl="bgShp" presStyleIdx="1" presStyleCnt="2"/>
      <dgm:spPr/>
    </dgm:pt>
    <dgm:pt modelId="{2FDD2A8C-EB26-4551-BDE9-5B085308C854}" type="pres">
      <dgm:prSet presAssocID="{998F36C1-4A91-4215-AB95-3152C4AC54A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Upward Trend"/>
        </a:ext>
      </dgm:extLst>
    </dgm:pt>
    <dgm:pt modelId="{0FEC37D4-6F19-400F-9142-7627BA8F5F10}" type="pres">
      <dgm:prSet presAssocID="{998F36C1-4A91-4215-AB95-3152C4AC54A1}" presName="spaceRect" presStyleCnt="0"/>
      <dgm:spPr/>
    </dgm:pt>
    <dgm:pt modelId="{B8B10577-D9A3-4DBF-9819-2549B0679EA8}" type="pres">
      <dgm:prSet presAssocID="{998F36C1-4A91-4215-AB95-3152C4AC54A1}" presName="textRect" presStyleLbl="revTx" presStyleIdx="1" presStyleCnt="2">
        <dgm:presLayoutVars>
          <dgm:chMax val="1"/>
          <dgm:chPref val="1"/>
        </dgm:presLayoutVars>
      </dgm:prSet>
      <dgm:spPr/>
    </dgm:pt>
  </dgm:ptLst>
  <dgm:cxnLst>
    <dgm:cxn modelId="{C9EFA924-CB63-4760-A8D9-BDC18BCCFCEF}" type="presOf" srcId="{998F36C1-4A91-4215-AB95-3152C4AC54A1}" destId="{B8B10577-D9A3-4DBF-9819-2549B0679EA8}" srcOrd="0" destOrd="0" presId="urn:microsoft.com/office/officeart/2018/5/layout/IconCircleLabelList"/>
    <dgm:cxn modelId="{A4A0535B-F63B-4877-AE36-E14EBB99B6EA}" type="presOf" srcId="{52FF1643-D328-402B-BE13-4E0A268BF0C0}" destId="{91E61BF2-91FF-45DD-98A9-FD18DC3184F9}" srcOrd="0" destOrd="0" presId="urn:microsoft.com/office/officeart/2018/5/layout/IconCircleLabelList"/>
    <dgm:cxn modelId="{AB48CB9C-1FC5-490B-B6C3-27472863EC35}" srcId="{52FF1643-D328-402B-BE13-4E0A268BF0C0}" destId="{981A12A1-7B58-4057-AEC5-F43054A312E0}" srcOrd="0" destOrd="0" parTransId="{8BECD504-FE17-438E-BE2D-35512B17BB26}" sibTransId="{C0689082-41C6-463C-BAF1-8CC41C047ED2}"/>
    <dgm:cxn modelId="{E12736D1-FAFC-4C08-BBBD-1B643B1DB771}" type="presOf" srcId="{981A12A1-7B58-4057-AEC5-F43054A312E0}" destId="{533C5797-C152-4EF7-B827-7792028F047D}" srcOrd="0" destOrd="0" presId="urn:microsoft.com/office/officeart/2018/5/layout/IconCircleLabelList"/>
    <dgm:cxn modelId="{D654D5FC-DDC2-4414-BC03-6BC258CADA84}" srcId="{52FF1643-D328-402B-BE13-4E0A268BF0C0}" destId="{998F36C1-4A91-4215-AB95-3152C4AC54A1}" srcOrd="1" destOrd="0" parTransId="{86800A86-0943-4147-A9D9-E47EC6F1B6F4}" sibTransId="{1E502943-7CC1-4FF9-BB84-FC37F856966A}"/>
    <dgm:cxn modelId="{A58DEAE9-8FA6-44FE-A35F-96FBEE38AC21}" type="presParOf" srcId="{91E61BF2-91FF-45DD-98A9-FD18DC3184F9}" destId="{FB9C5618-E929-4AD8-8413-2F7A713DA37E}" srcOrd="0" destOrd="0" presId="urn:microsoft.com/office/officeart/2018/5/layout/IconCircleLabelList"/>
    <dgm:cxn modelId="{79F421E1-8BAB-46AB-B66A-CA45773398F3}" type="presParOf" srcId="{FB9C5618-E929-4AD8-8413-2F7A713DA37E}" destId="{1C82626D-C588-40DA-A8D3-6D2AE1EA998B}" srcOrd="0" destOrd="0" presId="urn:microsoft.com/office/officeart/2018/5/layout/IconCircleLabelList"/>
    <dgm:cxn modelId="{9BE9BF25-BCA6-4807-AEB5-34D08BDC017C}" type="presParOf" srcId="{FB9C5618-E929-4AD8-8413-2F7A713DA37E}" destId="{1A7DE657-676F-4597-B7EC-18035992EFCC}" srcOrd="1" destOrd="0" presId="urn:microsoft.com/office/officeart/2018/5/layout/IconCircleLabelList"/>
    <dgm:cxn modelId="{C9A3CE11-ABBB-4704-8305-E10E6F1F94ED}" type="presParOf" srcId="{FB9C5618-E929-4AD8-8413-2F7A713DA37E}" destId="{EA68702E-2C91-43C3-A7F3-45F79CFEECF3}" srcOrd="2" destOrd="0" presId="urn:microsoft.com/office/officeart/2018/5/layout/IconCircleLabelList"/>
    <dgm:cxn modelId="{B5D71421-7367-4551-94E1-31542A48E440}" type="presParOf" srcId="{FB9C5618-E929-4AD8-8413-2F7A713DA37E}" destId="{533C5797-C152-4EF7-B827-7792028F047D}" srcOrd="3" destOrd="0" presId="urn:microsoft.com/office/officeart/2018/5/layout/IconCircleLabelList"/>
    <dgm:cxn modelId="{FCCB375A-0372-4412-9D5D-E461A8B4493D}" type="presParOf" srcId="{91E61BF2-91FF-45DD-98A9-FD18DC3184F9}" destId="{4E573C68-F62B-4444-8365-782590DF8D94}" srcOrd="1" destOrd="0" presId="urn:microsoft.com/office/officeart/2018/5/layout/IconCircleLabelList"/>
    <dgm:cxn modelId="{B40729EE-26D1-4C36-B76E-78F7FD2DFEAC}" type="presParOf" srcId="{91E61BF2-91FF-45DD-98A9-FD18DC3184F9}" destId="{AA3B5AD0-CD22-479B-91B7-059E4A8FA67F}" srcOrd="2" destOrd="0" presId="urn:microsoft.com/office/officeart/2018/5/layout/IconCircleLabelList"/>
    <dgm:cxn modelId="{7BB3DC43-8B16-4CAE-8CAE-F64839DAEE08}" type="presParOf" srcId="{AA3B5AD0-CD22-479B-91B7-059E4A8FA67F}" destId="{F5D7C50F-BB3B-46C9-8951-C446D4977A0B}" srcOrd="0" destOrd="0" presId="urn:microsoft.com/office/officeart/2018/5/layout/IconCircleLabelList"/>
    <dgm:cxn modelId="{BF93E896-D3A4-45AD-AE67-510F3F52D0A6}" type="presParOf" srcId="{AA3B5AD0-CD22-479B-91B7-059E4A8FA67F}" destId="{2FDD2A8C-EB26-4551-BDE9-5B085308C854}" srcOrd="1" destOrd="0" presId="urn:microsoft.com/office/officeart/2018/5/layout/IconCircleLabelList"/>
    <dgm:cxn modelId="{3E9F2346-5F1F-4911-B201-C8918EEEE64F}" type="presParOf" srcId="{AA3B5AD0-CD22-479B-91B7-059E4A8FA67F}" destId="{0FEC37D4-6F19-400F-9142-7627BA8F5F10}" srcOrd="2" destOrd="0" presId="urn:microsoft.com/office/officeart/2018/5/layout/IconCircleLabelList"/>
    <dgm:cxn modelId="{D8A3A43E-8CE4-4443-84F4-E6DF577CAA25}" type="presParOf" srcId="{AA3B5AD0-CD22-479B-91B7-059E4A8FA67F}" destId="{B8B10577-D9A3-4DBF-9819-2549B0679EA8}"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2626D-C588-40DA-A8D3-6D2AE1EA998B}">
      <dsp:nvSpPr>
        <dsp:cNvPr id="0" name=""/>
        <dsp:cNvSpPr/>
      </dsp:nvSpPr>
      <dsp:spPr>
        <a:xfrm>
          <a:off x="1596066" y="246740"/>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7DE657-676F-4597-B7EC-18035992EFCC}">
      <dsp:nvSpPr>
        <dsp:cNvPr id="0" name=""/>
        <dsp:cNvSpPr/>
      </dsp:nvSpPr>
      <dsp:spPr>
        <a:xfrm>
          <a:off x="2064066" y="714741"/>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33C5797-C152-4EF7-B827-7792028F047D}">
      <dsp:nvSpPr>
        <dsp:cNvPr id="0" name=""/>
        <dsp:cNvSpPr/>
      </dsp:nvSpPr>
      <dsp:spPr>
        <a:xfrm>
          <a:off x="894066" y="312674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GB" sz="2000" kern="1200" dirty="0"/>
            <a:t>To optimise the space used for farming</a:t>
          </a:r>
          <a:endParaRPr lang="en-US" sz="2000" kern="1200" dirty="0"/>
        </a:p>
      </dsp:txBody>
      <dsp:txXfrm>
        <a:off x="894066" y="3126741"/>
        <a:ext cx="3600000" cy="720000"/>
      </dsp:txXfrm>
    </dsp:sp>
    <dsp:sp modelId="{F5D7C50F-BB3B-46C9-8951-C446D4977A0B}">
      <dsp:nvSpPr>
        <dsp:cNvPr id="0" name=""/>
        <dsp:cNvSpPr/>
      </dsp:nvSpPr>
      <dsp:spPr>
        <a:xfrm>
          <a:off x="5826066" y="246740"/>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DD2A8C-EB26-4551-BDE9-5B085308C854}">
      <dsp:nvSpPr>
        <dsp:cNvPr id="0" name=""/>
        <dsp:cNvSpPr/>
      </dsp:nvSpPr>
      <dsp:spPr>
        <a:xfrm>
          <a:off x="6294066" y="714741"/>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8B10577-D9A3-4DBF-9819-2549B0679EA8}">
      <dsp:nvSpPr>
        <dsp:cNvPr id="0" name=""/>
        <dsp:cNvSpPr/>
      </dsp:nvSpPr>
      <dsp:spPr>
        <a:xfrm>
          <a:off x="5124066" y="3126741"/>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GB" sz="2000" kern="1200" dirty="0"/>
            <a:t>To increase the productivity of cultivation</a:t>
          </a:r>
          <a:endParaRPr lang="en-US" sz="2000" kern="1200" dirty="0"/>
        </a:p>
      </dsp:txBody>
      <dsp:txXfrm>
        <a:off x="5124066" y="3126741"/>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134664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3202962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31563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1157788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675797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2025426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2934554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3021708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3915659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1A1F2F-A7C0-46BB-8696-229DDB03B59B}" type="datetimeFigureOut">
              <a:rPr lang="en-MY" smtClean="0"/>
              <a:t>15/7/2020</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3932144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1A1F2F-A7C0-46BB-8696-229DDB03B59B}" type="datetimeFigureOut">
              <a:rPr lang="en-MY" smtClean="0"/>
              <a:t>15/7/2020</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371533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81A1F2F-A7C0-46BB-8696-229DDB03B59B}" type="datetimeFigureOut">
              <a:rPr lang="en-MY" smtClean="0"/>
              <a:t>15/7/2020</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849710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1A1F2F-A7C0-46BB-8696-229DDB03B59B}" type="datetimeFigureOut">
              <a:rPr lang="en-MY" smtClean="0"/>
              <a:t>15/7/2020</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208927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1A1F2F-A7C0-46BB-8696-229DDB03B59B}" type="datetimeFigureOut">
              <a:rPr lang="en-MY" smtClean="0"/>
              <a:t>15/7/2020</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3880097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81A1F2F-A7C0-46BB-8696-229DDB03B59B}" type="datetimeFigureOut">
              <a:rPr lang="en-MY" smtClean="0"/>
              <a:t>15/7/2020</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2291947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1A1F2F-A7C0-46BB-8696-229DDB03B59B}" type="datetimeFigureOut">
              <a:rPr lang="en-MY" smtClean="0"/>
              <a:t>15/7/2020</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430C5175-4F4B-4AD7-9A0D-8DAD718E0BA5}" type="slidenum">
              <a:rPr lang="en-MY" smtClean="0"/>
              <a:t>‹#›</a:t>
            </a:fld>
            <a:endParaRPr lang="en-MY"/>
          </a:p>
        </p:txBody>
      </p:sp>
    </p:spTree>
    <p:extLst>
      <p:ext uri="{BB962C8B-B14F-4D97-AF65-F5344CB8AC3E}">
        <p14:creationId xmlns:p14="http://schemas.microsoft.com/office/powerpoint/2010/main" val="2169151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81A1F2F-A7C0-46BB-8696-229DDB03B59B}" type="datetimeFigureOut">
              <a:rPr lang="en-MY" smtClean="0"/>
              <a:t>15/7/2020</a:t>
            </a:fld>
            <a:endParaRPr lang="en-MY"/>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30C5175-4F4B-4AD7-9A0D-8DAD718E0BA5}" type="slidenum">
              <a:rPr lang="en-MY" smtClean="0"/>
              <a:t>‹#›</a:t>
            </a:fld>
            <a:endParaRPr lang="en-MY"/>
          </a:p>
        </p:txBody>
      </p:sp>
    </p:spTree>
    <p:extLst>
      <p:ext uri="{BB962C8B-B14F-4D97-AF65-F5344CB8AC3E}">
        <p14:creationId xmlns:p14="http://schemas.microsoft.com/office/powerpoint/2010/main" val="4044904802"/>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B956-7875-4CD4-B98C-6AA6D07A3DF5}"/>
              </a:ext>
            </a:extLst>
          </p:cNvPr>
          <p:cNvSpPr>
            <a:spLocks noGrp="1"/>
          </p:cNvSpPr>
          <p:nvPr>
            <p:ph type="ctrTitle"/>
          </p:nvPr>
        </p:nvSpPr>
        <p:spPr>
          <a:xfrm>
            <a:off x="3138138" y="2675345"/>
            <a:ext cx="6184256" cy="1049531"/>
          </a:xfrm>
        </p:spPr>
        <p:txBody>
          <a:bodyPr>
            <a:normAutofit fontScale="90000"/>
          </a:bodyPr>
          <a:lstStyle/>
          <a:p>
            <a:pPr algn="l"/>
            <a:r>
              <a:rPr lang="en-GB" dirty="0">
                <a:latin typeface="Times New Roman" panose="02020603050405020304" pitchFamily="18" charset="0"/>
                <a:cs typeface="Times New Roman" panose="02020603050405020304" pitchFamily="18" charset="0"/>
              </a:rPr>
              <a:t>ANTHER &amp; STIGMA</a:t>
            </a:r>
            <a:endParaRPr lang="en-MY"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5DD64BD-B77A-4322-B350-06E24A9F4765}"/>
              </a:ext>
            </a:extLst>
          </p:cNvPr>
          <p:cNvSpPr>
            <a:spLocks noGrp="1"/>
          </p:cNvSpPr>
          <p:nvPr>
            <p:ph type="subTitle" idx="1"/>
          </p:nvPr>
        </p:nvSpPr>
        <p:spPr>
          <a:xfrm>
            <a:off x="3964079" y="4752375"/>
            <a:ext cx="4186008" cy="926479"/>
          </a:xfrm>
        </p:spPr>
        <p:txBody>
          <a:bodyPr>
            <a:normAutofit fontScale="85000" lnSpcReduction="10000"/>
          </a:bodyPr>
          <a:lstStyle/>
          <a:p>
            <a:pPr algn="l"/>
            <a:r>
              <a:rPr lang="en-GB" sz="2400" dirty="0">
                <a:latin typeface="Times New Roman" panose="02020603050405020304" pitchFamily="18" charset="0"/>
                <a:cs typeface="Times New Roman" panose="02020603050405020304" pitchFamily="18" charset="0"/>
              </a:rPr>
              <a:t>Dual-Robotic Arms</a:t>
            </a:r>
          </a:p>
          <a:p>
            <a:pPr algn="l"/>
            <a:r>
              <a:rPr lang="en-GB" sz="2400" dirty="0">
                <a:latin typeface="Times New Roman" panose="02020603050405020304" pitchFamily="18" charset="0"/>
                <a:cs typeface="Times New Roman" panose="02020603050405020304" pitchFamily="18" charset="0"/>
              </a:rPr>
              <a:t>Muhammad Noor Sabri Bin Md Yusoff</a:t>
            </a:r>
            <a:endParaRPr lang="en-MY" sz="2400" dirty="0">
              <a:latin typeface="Times New Roman" panose="02020603050405020304" pitchFamily="18" charset="0"/>
              <a:cs typeface="Times New Roman" panose="02020603050405020304" pitchFamily="18" charset="0"/>
            </a:endParaRPr>
          </a:p>
        </p:txBody>
      </p:sp>
      <p:sp>
        <p:nvSpPr>
          <p:cNvPr id="10" name="Isosceles Triangle 9">
            <a:extLst>
              <a:ext uri="{FF2B5EF4-FFF2-40B4-BE49-F238E27FC236}">
                <a16:creationId xmlns:a16="http://schemas.microsoft.com/office/drawing/2014/main" id="{03D271DD-C9EA-4985-BA0C-037A88FA3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Graphic 4" descr="Plant">
            <a:extLst>
              <a:ext uri="{FF2B5EF4-FFF2-40B4-BE49-F238E27FC236}">
                <a16:creationId xmlns:a16="http://schemas.microsoft.com/office/drawing/2014/main" id="{5E4AA27E-83D9-4CCE-8BBF-10F774DC7A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5229" y="2535028"/>
            <a:ext cx="952009" cy="952009"/>
          </a:xfrm>
          <a:prstGeom prst="rect">
            <a:avLst/>
          </a:prstGeom>
        </p:spPr>
      </p:pic>
      <p:pic>
        <p:nvPicPr>
          <p:cNvPr id="7" name="Graphic 6" descr="Robot">
            <a:extLst>
              <a:ext uri="{FF2B5EF4-FFF2-40B4-BE49-F238E27FC236}">
                <a16:creationId xmlns:a16="http://schemas.microsoft.com/office/drawing/2014/main" id="{2DB99214-16E2-4746-AF69-542E5A2116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4190" y="1883266"/>
            <a:ext cx="4491779" cy="4491779"/>
          </a:xfrm>
          <a:prstGeom prst="rect">
            <a:avLst/>
          </a:prstGeom>
        </p:spPr>
      </p:pic>
      <p:sp>
        <p:nvSpPr>
          <p:cNvPr id="17" name="Rectangle: Rounded Corners 16">
            <a:extLst>
              <a:ext uri="{FF2B5EF4-FFF2-40B4-BE49-F238E27FC236}">
                <a16:creationId xmlns:a16="http://schemas.microsoft.com/office/drawing/2014/main" id="{BD0A74D4-47A5-4261-BAD1-3B39168E1667}"/>
              </a:ext>
            </a:extLst>
          </p:cNvPr>
          <p:cNvSpPr/>
          <p:nvPr/>
        </p:nvSpPr>
        <p:spPr>
          <a:xfrm>
            <a:off x="984738" y="106355"/>
            <a:ext cx="8074856" cy="1623971"/>
          </a:xfrm>
          <a:prstGeom prst="roundRect">
            <a:avLst/>
          </a:prstGeom>
          <a:solidFill>
            <a:schemeClr val="tx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16" name="Picture 15" descr="A picture containing object, clock&#10;&#10;Description automatically generated">
            <a:extLst>
              <a:ext uri="{FF2B5EF4-FFF2-40B4-BE49-F238E27FC236}">
                <a16:creationId xmlns:a16="http://schemas.microsoft.com/office/drawing/2014/main" id="{DC3A110B-B38F-4CD4-88C2-A62E3D96C1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8138" y="218202"/>
            <a:ext cx="4154912" cy="1400275"/>
          </a:xfrm>
          <a:prstGeom prst="rect">
            <a:avLst/>
          </a:prstGeom>
        </p:spPr>
      </p:pic>
      <p:sp>
        <p:nvSpPr>
          <p:cNvPr id="18" name="TextBox 17">
            <a:extLst>
              <a:ext uri="{FF2B5EF4-FFF2-40B4-BE49-F238E27FC236}">
                <a16:creationId xmlns:a16="http://schemas.microsoft.com/office/drawing/2014/main" id="{C7572D17-7EB9-4C3C-A2F0-6681A47BED2B}"/>
              </a:ext>
            </a:extLst>
          </p:cNvPr>
          <p:cNvSpPr txBox="1"/>
          <p:nvPr/>
        </p:nvSpPr>
        <p:spPr>
          <a:xfrm>
            <a:off x="3964080" y="4281642"/>
            <a:ext cx="3193838" cy="507831"/>
          </a:xfrm>
          <a:prstGeom prst="rect">
            <a:avLst/>
          </a:prstGeom>
          <a:noFill/>
        </p:spPr>
        <p:txBody>
          <a:bodyPr wrap="square" rtlCol="0">
            <a:spAutoFit/>
          </a:bodyPr>
          <a:lstStyle/>
          <a:p>
            <a:r>
              <a:rPr lang="en-GB" sz="2700" dirty="0">
                <a:solidFill>
                  <a:schemeClr val="accent2">
                    <a:lumMod val="40000"/>
                    <a:lumOff val="60000"/>
                  </a:schemeClr>
                </a:solidFill>
              </a:rPr>
              <a:t>SMART FARMING</a:t>
            </a:r>
            <a:endParaRPr lang="en-MY" sz="2700" dirty="0">
              <a:solidFill>
                <a:schemeClr val="accent2">
                  <a:lumMod val="40000"/>
                  <a:lumOff val="60000"/>
                </a:schemeClr>
              </a:solidFill>
            </a:endParaRPr>
          </a:p>
        </p:txBody>
      </p:sp>
    </p:spTree>
    <p:extLst>
      <p:ext uri="{BB962C8B-B14F-4D97-AF65-F5344CB8AC3E}">
        <p14:creationId xmlns:p14="http://schemas.microsoft.com/office/powerpoint/2010/main" val="3223745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603AE127-802C-459A-A612-DB85B67F0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B7C2BD-CB31-48EF-B693-1C7560A44346}"/>
              </a:ext>
            </a:extLst>
          </p:cNvPr>
          <p:cNvSpPr>
            <a:spLocks noGrp="1"/>
          </p:cNvSpPr>
          <p:nvPr>
            <p:ph type="title"/>
          </p:nvPr>
        </p:nvSpPr>
        <p:spPr>
          <a:xfrm>
            <a:off x="1043950" y="1179151"/>
            <a:ext cx="3300646" cy="4463889"/>
          </a:xfrm>
        </p:spPr>
        <p:txBody>
          <a:bodyPr anchor="ctr">
            <a:normAutofit/>
          </a:bodyPr>
          <a:lstStyle/>
          <a:p>
            <a:pPr algn="ctr"/>
            <a:r>
              <a:rPr lang="en-GB" dirty="0">
                <a:latin typeface="Times New Roman" panose="02020603050405020304" pitchFamily="18" charset="0"/>
                <a:cs typeface="Times New Roman" panose="02020603050405020304" pitchFamily="18" charset="0"/>
              </a:rPr>
              <a:t>PROBLEM STATEMENT</a:t>
            </a:r>
            <a:endParaRPr lang="en-MY" dirty="0">
              <a:latin typeface="Times New Roman" panose="02020603050405020304" pitchFamily="18" charset="0"/>
              <a:cs typeface="Times New Roman" panose="02020603050405020304" pitchFamily="18" charset="0"/>
            </a:endParaRPr>
          </a:p>
        </p:txBody>
      </p:sp>
      <p:sp>
        <p:nvSpPr>
          <p:cNvPr id="21" name="Isosceles Triangle 9">
            <a:extLst>
              <a:ext uri="{FF2B5EF4-FFF2-40B4-BE49-F238E27FC236}">
                <a16:creationId xmlns:a16="http://schemas.microsoft.com/office/drawing/2014/main" id="{9323D83D-50D6-4040-A58B-FCEA340F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2" name="Straight Connector 11">
            <a:extLst>
              <a:ext uri="{FF2B5EF4-FFF2-40B4-BE49-F238E27FC236}">
                <a16:creationId xmlns:a16="http://schemas.microsoft.com/office/drawing/2014/main" id="{1A1FE6BB-DFB2-4080-9B5E-076EF5DDE6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6670" y="1442595"/>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8BD664-778F-49B7-AD42-CAC234226F3A}"/>
              </a:ext>
            </a:extLst>
          </p:cNvPr>
          <p:cNvSpPr>
            <a:spLocks noGrp="1"/>
          </p:cNvSpPr>
          <p:nvPr>
            <p:ph idx="1"/>
          </p:nvPr>
        </p:nvSpPr>
        <p:spPr>
          <a:xfrm>
            <a:off x="4978918" y="1109145"/>
            <a:ext cx="6341016" cy="4603900"/>
          </a:xfrm>
        </p:spPr>
        <p:txBody>
          <a:bodyPr anchor="ctr">
            <a:normAutofit/>
          </a:bodyPr>
          <a:lstStyle/>
          <a:p>
            <a:pPr algn="just">
              <a:buFont typeface="Wingdings 3" panose="05040102010807070707" pitchFamily="18" charset="2"/>
              <a:buChar char=""/>
            </a:pPr>
            <a:r>
              <a:rPr lang="en-GB" dirty="0"/>
              <a:t>Conventional farming has proved to occupy large amount of space to compensate for the passages in order for the farmers to work on. This affects the overall annual yield of the crops. To overcome this issue, the unmanned dual-robotic arms will be deployed to exploit the maximum potential in the field.</a:t>
            </a:r>
            <a:endParaRPr lang="en-MY" dirty="0"/>
          </a:p>
        </p:txBody>
      </p:sp>
      <p:sp>
        <p:nvSpPr>
          <p:cNvPr id="23" name="Isosceles Triangle 13">
            <a:extLst>
              <a:ext uri="{FF2B5EF4-FFF2-40B4-BE49-F238E27FC236}">
                <a16:creationId xmlns:a16="http://schemas.microsoft.com/office/drawing/2014/main" id="{F10FD715-4DCE-4779-B634-EC78315EA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64139" y="0"/>
            <a:ext cx="842596" cy="4616289"/>
          </a:xfrm>
          <a:prstGeom prst="triangle">
            <a:avLst>
              <a:gd name="adj" fmla="val 10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2112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4D16F1A-5D78-4402-81FF-31A98AFD6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E4D8-D06A-47FB-90C7-A265A3426E08}"/>
              </a:ext>
            </a:extLst>
          </p:cNvPr>
          <p:cNvSpPr>
            <a:spLocks noGrp="1"/>
          </p:cNvSpPr>
          <p:nvPr>
            <p:ph type="title"/>
          </p:nvPr>
        </p:nvSpPr>
        <p:spPr>
          <a:xfrm>
            <a:off x="1286933" y="609600"/>
            <a:ext cx="10197494" cy="1099457"/>
          </a:xfrm>
        </p:spPr>
        <p:txBody>
          <a:bodyPr>
            <a:normAutofit/>
          </a:bodyPr>
          <a:lstStyle/>
          <a:p>
            <a:r>
              <a:rPr lang="en-GB" dirty="0"/>
              <a:t>OBJECTIVES</a:t>
            </a:r>
            <a:endParaRPr lang="en-MY" dirty="0"/>
          </a:p>
        </p:txBody>
      </p:sp>
      <p:sp>
        <p:nvSpPr>
          <p:cNvPr id="35" name="Isosceles Triangle 34">
            <a:extLst>
              <a:ext uri="{FF2B5EF4-FFF2-40B4-BE49-F238E27FC236}">
                <a16:creationId xmlns:a16="http://schemas.microsoft.com/office/drawing/2014/main" id="{1B2FB7F0-6A45-43E8-88A7-48E46E6D48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6BA9C607-662B-4FBB-A3F3-CF593AD73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8" name="Content Placeholder 2">
            <a:extLst>
              <a:ext uri="{FF2B5EF4-FFF2-40B4-BE49-F238E27FC236}">
                <a16:creationId xmlns:a16="http://schemas.microsoft.com/office/drawing/2014/main" id="{F2037F3E-1845-4FB1-8246-93EA14239291}"/>
              </a:ext>
            </a:extLst>
          </p:cNvPr>
          <p:cNvGraphicFramePr>
            <a:graphicFrameLocks noGrp="1"/>
          </p:cNvGraphicFramePr>
          <p:nvPr>
            <p:ph idx="1"/>
            <p:extLst>
              <p:ext uri="{D42A27DB-BD31-4B8C-83A1-F6EECF244321}">
                <p14:modId xmlns:p14="http://schemas.microsoft.com/office/powerpoint/2010/main" val="609795688"/>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FB2663FD-0430-4132-BD15-FAD1B22D5AA8}"/>
              </a:ext>
            </a:extLst>
          </p:cNvPr>
          <p:cNvSpPr txBox="1"/>
          <p:nvPr/>
        </p:nvSpPr>
        <p:spPr>
          <a:xfrm rot="18917018">
            <a:off x="7765775" y="2859581"/>
            <a:ext cx="569843" cy="215444"/>
          </a:xfrm>
          <a:prstGeom prst="rect">
            <a:avLst/>
          </a:prstGeom>
          <a:noFill/>
        </p:spPr>
        <p:txBody>
          <a:bodyPr wrap="square" rtlCol="0">
            <a:spAutoFit/>
          </a:bodyPr>
          <a:lstStyle/>
          <a:p>
            <a:r>
              <a:rPr lang="en-GB" sz="800" b="1" dirty="0" err="1">
                <a:solidFill>
                  <a:schemeClr val="bg1"/>
                </a:solidFill>
              </a:rPr>
              <a:t>stonks</a:t>
            </a:r>
            <a:endParaRPr lang="en-MY" sz="800" b="1" dirty="0">
              <a:solidFill>
                <a:schemeClr val="bg1"/>
              </a:solidFill>
            </a:endParaRPr>
          </a:p>
        </p:txBody>
      </p:sp>
    </p:spTree>
    <p:extLst>
      <p:ext uri="{BB962C8B-B14F-4D97-AF65-F5344CB8AC3E}">
        <p14:creationId xmlns:p14="http://schemas.microsoft.com/office/powerpoint/2010/main" val="268492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7">
            <a:extLst>
              <a:ext uri="{FF2B5EF4-FFF2-40B4-BE49-F238E27FC236}">
                <a16:creationId xmlns:a16="http://schemas.microsoft.com/office/drawing/2014/main" id="{E0BF35CA-8AA0-428F-ABED-5B77A6C39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8">
              <a:extLst>
                <a:ext uri="{FF2B5EF4-FFF2-40B4-BE49-F238E27FC236}">
                  <a16:creationId xmlns:a16="http://schemas.microsoft.com/office/drawing/2014/main" id="{FA4A156A-791B-4BD9-8452-A798A15D22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7652CB1-59D3-4DAB-AD45-8DFB738958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83539C1B-883E-4130-95FA-2A6FD3E49A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244CEE5F-144C-437F-9472-22EE3E3D1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0621BB31-AA71-4E9B-8854-3C62F162FE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5336141D-E3C6-4E7B-8923-B31C3E16F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F113BE6F-9D13-4E70-B7AB-C8CC2546AD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FBEB82C3-C636-4A90-B9A5-905EC38E0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646B4C4A-5A81-43CF-93ED-5FA59D5BE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C3715C1A-EBA1-41A6-AC20-D6A7C4871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85F7CAA4-62E4-4E87-8D3F-A18B2CCDB68F}"/>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r>
              <a:rPr lang="en-US" sz="4800"/>
              <a:t>Simulation Video</a:t>
            </a:r>
          </a:p>
        </p:txBody>
      </p:sp>
      <p:pic>
        <p:nvPicPr>
          <p:cNvPr id="3" name="Video snip simulation robot">
            <a:hlinkClick r:id="" action="ppaction://media"/>
            <a:extLst>
              <a:ext uri="{FF2B5EF4-FFF2-40B4-BE49-F238E27FC236}">
                <a16:creationId xmlns:a16="http://schemas.microsoft.com/office/drawing/2014/main" id="{F6F4642B-474D-4F93-ACA5-4F0A8C5162B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7140" y="934222"/>
            <a:ext cx="6735193" cy="3788546"/>
          </a:xfrm>
          <a:prstGeom prst="rect">
            <a:avLst/>
          </a:prstGeom>
        </p:spPr>
      </p:pic>
    </p:spTree>
    <p:extLst>
      <p:ext uri="{BB962C8B-B14F-4D97-AF65-F5344CB8AC3E}">
        <p14:creationId xmlns:p14="http://schemas.microsoft.com/office/powerpoint/2010/main" val="65601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1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2714F-B4A2-4AB3-8E3D-2F06EC562203}"/>
              </a:ext>
            </a:extLst>
          </p:cNvPr>
          <p:cNvSpPr>
            <a:spLocks noGrp="1"/>
          </p:cNvSpPr>
          <p:nvPr>
            <p:ph type="title"/>
          </p:nvPr>
        </p:nvSpPr>
        <p:spPr/>
        <p:txBody>
          <a:bodyPr/>
          <a:lstStyle/>
          <a:p>
            <a:r>
              <a:rPr lang="en-MY" dirty="0"/>
              <a:t>Sustainability &amp; Future work</a:t>
            </a:r>
          </a:p>
        </p:txBody>
      </p:sp>
      <p:sp>
        <p:nvSpPr>
          <p:cNvPr id="3" name="Content Placeholder 2">
            <a:extLst>
              <a:ext uri="{FF2B5EF4-FFF2-40B4-BE49-F238E27FC236}">
                <a16:creationId xmlns:a16="http://schemas.microsoft.com/office/drawing/2014/main" id="{41ADC162-AA67-4B9A-A2D6-DD19143ABA69}"/>
              </a:ext>
            </a:extLst>
          </p:cNvPr>
          <p:cNvSpPr>
            <a:spLocks noGrp="1"/>
          </p:cNvSpPr>
          <p:nvPr>
            <p:ph idx="1"/>
          </p:nvPr>
        </p:nvSpPr>
        <p:spPr/>
        <p:txBody>
          <a:bodyPr/>
          <a:lstStyle/>
          <a:p>
            <a:r>
              <a:rPr lang="en-MY" dirty="0"/>
              <a:t>We cannot deny the fact that robots are more efficient than humans making this project very sustainable.</a:t>
            </a:r>
          </a:p>
          <a:p>
            <a:r>
              <a:rPr lang="en-MY" dirty="0"/>
              <a:t>Many things can be added to this project to make it more sustainable in the future.</a:t>
            </a:r>
          </a:p>
        </p:txBody>
      </p:sp>
    </p:spTree>
    <p:extLst>
      <p:ext uri="{BB962C8B-B14F-4D97-AF65-F5344CB8AC3E}">
        <p14:creationId xmlns:p14="http://schemas.microsoft.com/office/powerpoint/2010/main" val="36336236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otalTime>312</TotalTime>
  <Words>126</Words>
  <Application>Microsoft Office PowerPoint</Application>
  <PresentationFormat>Widescreen</PresentationFormat>
  <Paragraphs>14</Paragraphs>
  <Slides>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Times New Roman</vt:lpstr>
      <vt:lpstr>Trebuchet MS</vt:lpstr>
      <vt:lpstr>Wingdings 3</vt:lpstr>
      <vt:lpstr>Facet</vt:lpstr>
      <vt:lpstr>ANTHER &amp; STIGMA</vt:lpstr>
      <vt:lpstr>PROBLEM STATEMENT</vt:lpstr>
      <vt:lpstr>OBJECTIVES</vt:lpstr>
      <vt:lpstr>Simulation Video</vt:lpstr>
      <vt:lpstr>Sustainability &amp;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ANTHER &amp; STIGMA</dc:title>
  <dc:creator>Muhammad Noor Sabri Bin Md Yusoff</dc:creator>
  <cp:lastModifiedBy>Muhammad Noor Sabri Bin Md Yusoff</cp:lastModifiedBy>
  <cp:revision>8</cp:revision>
  <dcterms:created xsi:type="dcterms:W3CDTF">2020-03-14T07:35:17Z</dcterms:created>
  <dcterms:modified xsi:type="dcterms:W3CDTF">2020-07-15T05:46:38Z</dcterms:modified>
</cp:coreProperties>
</file>